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76" r:id="rId5"/>
    <p:sldId id="260" r:id="rId6"/>
    <p:sldId id="277" r:id="rId7"/>
    <p:sldId id="262" r:id="rId8"/>
    <p:sldId id="261" r:id="rId9"/>
    <p:sldId id="288" r:id="rId10"/>
    <p:sldId id="263" r:id="rId11"/>
    <p:sldId id="283" r:id="rId12"/>
    <p:sldId id="284" r:id="rId13"/>
    <p:sldId id="285" r:id="rId14"/>
    <p:sldId id="282" r:id="rId15"/>
    <p:sldId id="278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89" r:id="rId26"/>
    <p:sldId id="274" r:id="rId27"/>
    <p:sldId id="275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3" autoAdjust="0"/>
    <p:restoredTop sz="77445" autoAdjust="0"/>
  </p:normalViewPr>
  <p:slideViewPr>
    <p:cSldViewPr snapToGrid="0">
      <p:cViewPr varScale="1">
        <p:scale>
          <a:sx n="90" d="100"/>
          <a:sy n="90" d="100"/>
        </p:scale>
        <p:origin x="16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1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119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120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121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D814710A-B2EB-47ED-A786-766DA5439B24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80774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 Introduction</a:t>
            </a:r>
            <a:r>
              <a:rPr lang="en-US" baseline="0" dirty="0" smtClean="0"/>
              <a:t> group</a:t>
            </a:r>
          </a:p>
          <a:p>
            <a:r>
              <a:rPr lang="en-US" baseline="0" dirty="0" smtClean="0"/>
              <a:t>We introduce ourselves SAM – SCOTTY – JAKE</a:t>
            </a:r>
          </a:p>
          <a:p>
            <a:r>
              <a:rPr lang="en-US" baseline="0" dirty="0" smtClean="0"/>
              <a:t>Sam talks about WHY we did this project (disaster response)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814710A-B2EB-47ED-A786-766DA5439B2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45003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Jake talking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814710A-B2EB-47ED-A786-766DA5439B2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94462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Jake talking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814710A-B2EB-47ED-A786-766DA5439B2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4806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Jake talking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814710A-B2EB-47ED-A786-766DA5439B2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04101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Jake talking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814710A-B2EB-47ED-A786-766DA5439B2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97246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Jake talking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814710A-B2EB-47ED-A786-766DA5439B2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88981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Jake talking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814710A-B2EB-47ED-A786-766DA5439B2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867951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Jake talking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814710A-B2EB-47ED-A786-766DA5439B2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204577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Scotty Talking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814710A-B2EB-47ED-A786-766DA5439B2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426216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Scotty Talking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814710A-B2EB-47ED-A786-766DA5439B2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1459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Scotty Talking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814710A-B2EB-47ED-A786-766DA5439B2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4661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</a:t>
            </a:r>
            <a:r>
              <a:rPr lang="en-US" baseline="0" dirty="0" smtClean="0"/>
              <a:t> </a:t>
            </a:r>
            <a:r>
              <a:rPr lang="en-US" dirty="0" smtClean="0"/>
              <a:t>preload the video with talking</a:t>
            </a:r>
          </a:p>
          <a:p>
            <a:pPr marL="228600" indent="-228600">
              <a:buAutoNum type="arabicPeriod"/>
            </a:pPr>
            <a:r>
              <a:rPr lang="en-US" dirty="0" smtClean="0"/>
              <a:t>Learned</a:t>
            </a:r>
            <a:r>
              <a:rPr lang="en-US" baseline="0" dirty="0" smtClean="0"/>
              <a:t> for each failure</a:t>
            </a:r>
          </a:p>
          <a:p>
            <a:pPr marL="685800" lvl="1" indent="-228600">
              <a:buAutoNum type="arabicPeriod"/>
            </a:pPr>
            <a:r>
              <a:rPr lang="en-US" baseline="0" dirty="0" smtClean="0"/>
              <a:t>First video talk about lack of sonar</a:t>
            </a:r>
          </a:p>
          <a:p>
            <a:pPr marL="685800" lvl="1" indent="-228600">
              <a:buAutoNum type="arabicPeriod"/>
            </a:pPr>
            <a:r>
              <a:rPr lang="en-US" baseline="0" dirty="0" smtClean="0"/>
              <a:t>Talk about fail safes </a:t>
            </a:r>
          </a:p>
          <a:p>
            <a:pPr marL="685800" lvl="1" indent="-228600">
              <a:buAutoNum type="arabicPeriod"/>
            </a:pPr>
            <a:r>
              <a:rPr lang="en-US" baseline="0" dirty="0" smtClean="0"/>
              <a:t>We got it to land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814710A-B2EB-47ED-A786-766DA5439B2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92768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Scotty Talking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814710A-B2EB-47ED-A786-766DA5439B2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649183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Scotty Talking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814710A-B2EB-47ED-A786-766DA5439B2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805663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Scotty Talking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814710A-B2EB-47ED-A786-766DA5439B2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363595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Scotty Talking</a:t>
            </a: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DC9B7109-A3D1-45E4-818E-5C89C5F8D263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4366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Scotty Talking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814710A-B2EB-47ED-A786-766DA5439B2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041876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 talking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814710A-B2EB-47ED-A786-766DA5439B2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140178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 talking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814710A-B2EB-47ED-A786-766DA5439B2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310358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Sam talking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C711A4D5-7600-489A-95C4-C5EDA450B45C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1446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</a:t>
            </a:r>
            <a:r>
              <a:rPr lang="en-US" baseline="0" dirty="0" smtClean="0"/>
              <a:t> talking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the closest we can zoom into google maps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Infrequently updated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Only taken in summer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814710A-B2EB-47ED-A786-766DA5439B2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12203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 talking</a:t>
            </a:r>
          </a:p>
          <a:p>
            <a:endParaRPr lang="en-US" dirty="0" smtClean="0"/>
          </a:p>
          <a:p>
            <a:r>
              <a:rPr lang="en-US" dirty="0" smtClean="0"/>
              <a:t>Our</a:t>
            </a:r>
            <a:r>
              <a:rPr lang="en-US" baseline="0" dirty="0" smtClean="0"/>
              <a:t> mapped image</a:t>
            </a:r>
          </a:p>
          <a:p>
            <a:endParaRPr lang="en-US" dirty="0" smtClean="0"/>
          </a:p>
          <a:p>
            <a:r>
              <a:rPr lang="en-US" dirty="0" smtClean="0"/>
              <a:t>500</a:t>
            </a:r>
            <a:r>
              <a:rPr lang="en-US" baseline="0" dirty="0" smtClean="0"/>
              <a:t> images </a:t>
            </a:r>
          </a:p>
          <a:p>
            <a:r>
              <a:rPr lang="en-US" baseline="0" dirty="0" smtClean="0"/>
              <a:t>15min flight time</a:t>
            </a:r>
          </a:p>
          <a:p>
            <a:r>
              <a:rPr lang="en-US" baseline="0" dirty="0" smtClean="0"/>
              <a:t>2000x2000 each image</a:t>
            </a:r>
          </a:p>
          <a:p>
            <a:endParaRPr lang="en-US" baseline="0" dirty="0" smtClean="0"/>
          </a:p>
          <a:p>
            <a:r>
              <a:rPr lang="en-US" baseline="0" dirty="0" smtClean="0"/>
              <a:t>Zoomed into one image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814710A-B2EB-47ED-A786-766DA5439B2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87449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 talking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814710A-B2EB-47ED-A786-766DA5439B2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51292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 talking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814710A-B2EB-47ED-A786-766DA5439B2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03820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457560" lvl="1" indent="0">
              <a:lnSpc>
                <a:spcPct val="100000"/>
              </a:lnSpc>
              <a:buClr>
                <a:srgbClr val="000000"/>
              </a:buClr>
              <a:buFont typeface="Arial"/>
              <a:buNone/>
            </a:pP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Sam</a:t>
            </a:r>
            <a:r>
              <a:rPr lang="en-US" sz="180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talking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Accuracy</a:t>
            </a: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 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 marL="1200240" lvl="2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Position 2.5 m CEP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 marL="1200240" lvl="2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SBAS 2.0 m CEP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C50FEEB5-6450-4833-8ACF-11837ABD96F3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69278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Jake</a:t>
            </a:r>
            <a:r>
              <a:rPr lang="en-US" baseline="0" dirty="0" smtClean="0"/>
              <a:t> talking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814710A-B2EB-47ED-A786-766DA5439B2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82207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Jake talking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814710A-B2EB-47ED-A786-766DA5439B2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60407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4/25/16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9526BA3-F9FF-4F05-A99F-33BFF3BB4F30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801914" y="2115966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Automated Cartography Solutions (ACS)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1487714" y="3886200"/>
            <a:ext cx="6400440" cy="17521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Providing A New Automated Mapping Solution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1332410" y="809897"/>
            <a:ext cx="7166469" cy="96908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ACS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App – Home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47" name="Content Placeholder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398" y="1612645"/>
            <a:ext cx="2647484" cy="478815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1332410" y="809897"/>
            <a:ext cx="7166469" cy="96908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ACS App – Settings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47" name="Content Placeholder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398" y="1612645"/>
            <a:ext cx="2647484" cy="4788155"/>
          </a:xfrm>
          <a:prstGeom prst="rect">
            <a:avLst/>
          </a:prstGeom>
          <a:ln>
            <a:noFill/>
          </a:ln>
        </p:spPr>
      </p:pic>
      <p:pic>
        <p:nvPicPr>
          <p:cNvPr id="4" name="Content Placeholder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398" y="1612645"/>
            <a:ext cx="2573253" cy="478815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8459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1332410" y="809897"/>
            <a:ext cx="7166469" cy="96908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ACS App – Map  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47" name="Content Placeholder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398" y="1612645"/>
            <a:ext cx="2647484" cy="4788155"/>
          </a:xfrm>
          <a:prstGeom prst="rect">
            <a:avLst/>
          </a:prstGeom>
          <a:ln>
            <a:noFill/>
          </a:ln>
        </p:spPr>
      </p:pic>
      <p:pic>
        <p:nvPicPr>
          <p:cNvPr id="4" name="Content Placeholder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398" y="1612645"/>
            <a:ext cx="2573253" cy="4788155"/>
          </a:xfrm>
          <a:prstGeom prst="rect">
            <a:avLst/>
          </a:prstGeom>
          <a:ln>
            <a:noFill/>
          </a:ln>
        </p:spPr>
      </p:pic>
      <p:pic>
        <p:nvPicPr>
          <p:cNvPr id="5" name="Content Placeholder 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398" y="1612645"/>
            <a:ext cx="2573253" cy="478815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031230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1332410" y="809897"/>
            <a:ext cx="7166469" cy="96908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ACS App – Map  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47" name="Content Placeholder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398" y="1612645"/>
            <a:ext cx="2647484" cy="4788155"/>
          </a:xfrm>
          <a:prstGeom prst="rect">
            <a:avLst/>
          </a:prstGeom>
          <a:ln>
            <a:noFill/>
          </a:ln>
        </p:spPr>
      </p:pic>
      <p:pic>
        <p:nvPicPr>
          <p:cNvPr id="4" name="Content Placeholder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398" y="1612645"/>
            <a:ext cx="2573253" cy="4788155"/>
          </a:xfrm>
          <a:prstGeom prst="rect">
            <a:avLst/>
          </a:prstGeom>
          <a:ln>
            <a:noFill/>
          </a:ln>
        </p:spPr>
      </p:pic>
      <p:pic>
        <p:nvPicPr>
          <p:cNvPr id="5" name="Content Placeholder 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398" y="1612645"/>
            <a:ext cx="2573253" cy="4788155"/>
          </a:xfrm>
          <a:prstGeom prst="rect">
            <a:avLst/>
          </a:prstGeom>
          <a:ln>
            <a:noFill/>
          </a:ln>
        </p:spPr>
      </p:pic>
      <p:pic>
        <p:nvPicPr>
          <p:cNvPr id="6" name="Content Placeholder 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399" y="1612645"/>
            <a:ext cx="2559920" cy="478815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188906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Content Placeholder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961" y="1634947"/>
            <a:ext cx="2547325" cy="4743550"/>
          </a:xfrm>
          <a:prstGeom prst="rect">
            <a:avLst/>
          </a:prstGeom>
          <a:ln>
            <a:noFill/>
          </a:ln>
        </p:spPr>
      </p:pic>
      <p:sp>
        <p:nvSpPr>
          <p:cNvPr id="4" name="TextShape 1"/>
          <p:cNvSpPr txBox="1"/>
          <p:nvPr/>
        </p:nvSpPr>
        <p:spPr>
          <a:xfrm>
            <a:off x="1332410" y="809897"/>
            <a:ext cx="7166469" cy="96908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ACS App – Pictures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111" y="1634947"/>
            <a:ext cx="254317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623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975972" y="644855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Result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191" y="1871330"/>
            <a:ext cx="7072162" cy="43551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788" y="2688319"/>
            <a:ext cx="5391683" cy="304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9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457200" y="9144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App Overview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4" name="TextShape 2"/>
          <p:cNvSpPr txBox="1"/>
          <p:nvPr/>
        </p:nvSpPr>
        <p:spPr>
          <a:xfrm>
            <a:off x="1561680" y="1828800"/>
            <a:ext cx="7162560" cy="4419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Cross Platform app utilizing:</a:t>
            </a: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AngularJS (1.4)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Apache Cordova (3.5.1) 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Ionic(1.2.4)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jQuery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Creates flight path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Takes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photo/videos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Upload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photos/videos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 the server</a:t>
            </a: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1371600" y="99072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Server Infrastructure Overview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906064"/>
            <a:ext cx="7254240" cy="30094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942840" y="9907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Primary Database Server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8" name="TextShape 2"/>
          <p:cNvSpPr txBox="1"/>
          <p:nvPr/>
        </p:nvSpPr>
        <p:spPr>
          <a:xfrm>
            <a:off x="1295520" y="2070583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Running Windows Server 2012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Uses MySQL </a:t>
            </a: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Meta Data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 Locations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Originally several bash scripts </a:t>
            </a:r>
          </a:p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59" name="Picture 2"/>
          <p:cNvPicPr/>
          <p:nvPr/>
        </p:nvPicPr>
        <p:blipFill>
          <a:blip r:embed="rId3"/>
          <a:stretch/>
        </p:blipFill>
        <p:spPr>
          <a:xfrm>
            <a:off x="6476819" y="4547091"/>
            <a:ext cx="2578011" cy="1921659"/>
          </a:xfrm>
          <a:prstGeom prst="rect">
            <a:avLst/>
          </a:prstGeom>
          <a:ln>
            <a:noFill/>
          </a:ln>
        </p:spPr>
      </p:pic>
      <p:sp>
        <p:nvSpPr>
          <p:cNvPr id="160" name="CustomShape 3"/>
          <p:cNvSpPr/>
          <p:nvPr/>
        </p:nvSpPr>
        <p:spPr>
          <a:xfrm>
            <a:off x="7246329" y="4182411"/>
            <a:ext cx="1891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HP ProLiant DL320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933480" y="9144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Server Side Code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2" name="TextShape 2"/>
          <p:cNvSpPr txBox="1"/>
          <p:nvPr/>
        </p:nvSpPr>
        <p:spPr>
          <a:xfrm>
            <a:off x="1371600" y="20574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Formats images to a uniform size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Scrapes image metadata 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Enforces image naming conventions 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Creates a master image list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Passes images to Autodesk 123D Catch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roneFlightVideo_Fuckyou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28309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457200" y="11430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Autodesk 123D Catch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4" name="TextShape 2"/>
          <p:cNvSpPr txBox="1"/>
          <p:nvPr/>
        </p:nvSpPr>
        <p:spPr>
          <a:xfrm>
            <a:off x="1063051" y="2093566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Creates 3D objects using a large set of images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Originally we created a system using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ImageMagick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and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Javascript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Now we record video with the phone and scrape images from it using VLC Player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077" y="5152254"/>
            <a:ext cx="3381375" cy="1209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6108738" y="1290420"/>
            <a:ext cx="18669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Autodesk Render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2245058" y="1290420"/>
            <a:ext cx="17521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Original map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32" name="Picture 8" descr="flight_one_ma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06261">
            <a:off x="12640299" y="2037028"/>
            <a:ext cx="3553639" cy="286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9411" y="1837439"/>
            <a:ext cx="3127366" cy="4413182"/>
          </a:xfrm>
          <a:prstGeom prst="rect">
            <a:avLst/>
          </a:prstGeom>
        </p:spPr>
      </p:pic>
      <p:pic>
        <p:nvPicPr>
          <p:cNvPr id="1030" name="Picture 6" descr="prexyRende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026983">
            <a:off x="10413325" y="1311292"/>
            <a:ext cx="3537685" cy="353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0714" y="1698407"/>
            <a:ext cx="7271657" cy="46284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498600" y="85104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Website Implications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486" y="2140948"/>
            <a:ext cx="7096125" cy="4248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914400" y="8380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Analytical Information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4" name="TextShape 2"/>
          <p:cNvSpPr txBox="1"/>
          <p:nvPr/>
        </p:nvSpPr>
        <p:spPr>
          <a:xfrm>
            <a:off x="1447920" y="2362320"/>
            <a:ext cx="7162560" cy="3428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Average speed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Estimated distance between images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GPS information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EXIF data from picture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533520" y="9907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Reporting Tools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4042440" y="3244320"/>
            <a:ext cx="47898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92F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 Website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92F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Maybe just a ton of logs from Mission Planner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5269" y="820431"/>
            <a:ext cx="8229240" cy="1142640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TextShape 2"/>
          <p:cNvSpPr txBox="1"/>
          <p:nvPr/>
        </p:nvSpPr>
        <p:spPr>
          <a:xfrm>
            <a:off x="914760" y="263652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Source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Low initial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cost</a:t>
            </a:r>
          </a:p>
          <a:p>
            <a:pPr marL="343080" indent="-342720">
              <a:buClr>
                <a:srgbClr val="000000"/>
              </a:buClr>
              <a:buFont typeface="Arial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Hobbyists FFA compliment </a:t>
            </a:r>
            <a:endParaRPr lang="en-US" sz="32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Easy to use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Well documented 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653" y="2734452"/>
            <a:ext cx="2848204" cy="359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1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609480" y="9907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 Improvements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8" name="TextShape 2"/>
          <p:cNvSpPr txBox="1"/>
          <p:nvPr/>
        </p:nvSpPr>
        <p:spPr>
          <a:xfrm>
            <a:off x="1371600" y="233208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Low cost hardware upgrades</a:t>
            </a: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Sonar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Hexa-Copter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Automatically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generated reports 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Camera stabilizing mount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Real time video rendering </a:t>
            </a:r>
          </a:p>
        </p:txBody>
      </p:sp>
      <p:pic>
        <p:nvPicPr>
          <p:cNvPr id="6" name="Picture 4" descr="aerosky-550-rc-6-channel-hexacopter-almost-ready-to-fly-red-2.jpg (960×548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682" y="5007429"/>
            <a:ext cx="2101038" cy="119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2792012" y="2460292"/>
            <a:ext cx="1734840" cy="23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Q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4668112" y="2849838"/>
            <a:ext cx="1734840" cy="23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A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882452" y="3463612"/>
            <a:ext cx="1734840" cy="161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&amp;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 nodeType="clickEffect">
                      <p:stCondLst>
                        <p:cond delay="0"/>
                      </p:stCondLst>
                      <p:childTnLst>
                        <p:par>
                          <p:cTn id="4" fill="hold" nodeType="withEffect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Effect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Effect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426960" y="8380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Problem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1297577" y="1752480"/>
            <a:ext cx="7550332" cy="4419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Google Maps provides users with satellite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images.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That is great, but the images are update infrequently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and low resolution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28" name="Picture 2"/>
          <p:cNvPicPr/>
          <p:nvPr/>
        </p:nvPicPr>
        <p:blipFill>
          <a:blip r:embed="rId3"/>
          <a:stretch/>
        </p:blipFill>
        <p:spPr>
          <a:xfrm>
            <a:off x="2529420" y="3363433"/>
            <a:ext cx="4024319" cy="29727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437103" y="842413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Solution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1556657" y="1493640"/>
            <a:ext cx="7389720" cy="4343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Automated Cartography Solutions.</a:t>
            </a:r>
          </a:p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33" name="Picture 5"/>
          <p:cNvPicPr/>
          <p:nvPr/>
        </p:nvPicPr>
        <p:blipFill>
          <a:blip r:embed="rId3"/>
          <a:stretch/>
        </p:blipFill>
        <p:spPr>
          <a:xfrm>
            <a:off x="1514842" y="2081349"/>
            <a:ext cx="7151501" cy="4275987"/>
          </a:xfrm>
          <a:prstGeom prst="rect">
            <a:avLst/>
          </a:prstGeom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686" y="3031396"/>
            <a:ext cx="3711344" cy="22111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231686" y="2081349"/>
            <a:ext cx="4449254" cy="427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04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457200" y="9144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Potential Uses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1600200" y="2133720"/>
            <a:ext cx="7543440" cy="34588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Who needs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maps updated often? 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 face mines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Construction companies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Farmers 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Disaster Reconnaissance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5634" y="875571"/>
            <a:ext cx="8229240" cy="1142640"/>
          </a:xfrm>
        </p:spPr>
        <p:txBody>
          <a:bodyPr/>
          <a:lstStyle/>
          <a:p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we needed</a:t>
            </a:r>
            <a:endParaRPr lang="en-US" dirty="0"/>
          </a:p>
        </p:txBody>
      </p:sp>
      <p:sp>
        <p:nvSpPr>
          <p:cNvPr id="6" name="TextShape 2"/>
          <p:cNvSpPr txBox="1"/>
          <p:nvPr/>
        </p:nvSpPr>
        <p:spPr>
          <a:xfrm>
            <a:off x="1260473" y="2439630"/>
            <a:ext cx="7543440" cy="34588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 source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Programmable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Payload of ~1lb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GPS functionality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050" name="Picture 2" descr="https://s-media-cache-ak0.pinimg.com/236x/8e/c0/a4/8ec0a49259bbf7e185b7421d6d2158c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155" y="3732393"/>
            <a:ext cx="2247900" cy="224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47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0" y="1191600"/>
            <a:ext cx="6231600" cy="1673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AeroSky P12 
Quadcopter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39" name="Content Placeholder 4"/>
          <p:cNvPicPr/>
          <p:nvPr/>
        </p:nvPicPr>
        <p:blipFill>
          <a:blip r:embed="rId3"/>
          <a:stretch/>
        </p:blipFill>
        <p:spPr>
          <a:xfrm>
            <a:off x="5181480" y="762120"/>
            <a:ext cx="3809520" cy="2158920"/>
          </a:xfrm>
          <a:prstGeom prst="rect">
            <a:avLst/>
          </a:prstGeom>
          <a:ln>
            <a:noFill/>
          </a:ln>
        </p:spPr>
      </p:pic>
      <p:sp>
        <p:nvSpPr>
          <p:cNvPr id="140" name="CustomShape 2"/>
          <p:cNvSpPr/>
          <p:nvPr/>
        </p:nvSpPr>
        <p:spPr>
          <a:xfrm>
            <a:off x="914399" y="3908880"/>
            <a:ext cx="4029075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APM 2.5 Arduino board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 </a:t>
            </a: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source and programmable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3"/>
          <p:cNvSpPr/>
          <p:nvPr/>
        </p:nvSpPr>
        <p:spPr>
          <a:xfrm flipV="1">
            <a:off x="4206240" y="5015160"/>
            <a:ext cx="1812960" cy="29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2" name="CustomShape 4"/>
          <p:cNvSpPr/>
          <p:nvPr/>
        </p:nvSpPr>
        <p:spPr>
          <a:xfrm>
            <a:off x="914399" y="4952520"/>
            <a:ext cx="3171600" cy="6672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U-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blox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NEO-6M GPS </a:t>
            </a: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module</a:t>
            </a:r>
          </a:p>
          <a:p>
            <a:pPr marL="743040" lvl="3" indent="-28548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Accuracy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 – 5ft</a:t>
            </a:r>
          </a:p>
        </p:txBody>
      </p:sp>
      <p:sp>
        <p:nvSpPr>
          <p:cNvPr id="143" name="CustomShape 5"/>
          <p:cNvSpPr/>
          <p:nvPr/>
        </p:nvSpPr>
        <p:spPr>
          <a:xfrm>
            <a:off x="990000" y="3239640"/>
            <a:ext cx="3171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Lipo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-Battery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2200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mAh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</a:t>
            </a: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~ 20 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minutes flight time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6"/>
          <p:cNvSpPr/>
          <p:nvPr/>
        </p:nvSpPr>
        <p:spPr>
          <a:xfrm flipV="1">
            <a:off x="3809880" y="2430360"/>
            <a:ext cx="3200040" cy="1269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45" name="Picture 3"/>
          <p:cNvPicPr/>
          <p:nvPr/>
        </p:nvPicPr>
        <p:blipFill>
          <a:blip r:embed="rId4"/>
          <a:stretch/>
        </p:blipFill>
        <p:spPr>
          <a:xfrm>
            <a:off x="6231960" y="3084840"/>
            <a:ext cx="2063160" cy="3268080"/>
          </a:xfrm>
          <a:prstGeom prst="rect">
            <a:avLst/>
          </a:prstGeom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914399" y="5617035"/>
            <a:ext cx="1548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2lb Payload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457200" y="9144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 Overview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853" y="2057040"/>
            <a:ext cx="7829550" cy="4086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7375" y="1284330"/>
            <a:ext cx="8229240" cy="1142640"/>
          </a:xfrm>
        </p:spPr>
        <p:txBody>
          <a:bodyPr/>
          <a:lstStyle/>
          <a:p>
            <a:r>
              <a:rPr lang="en-US" dirty="0" smtClean="0"/>
              <a:t>Drone and Phone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1371960" y="2191927"/>
            <a:ext cx="5343165" cy="110372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  <a:t>USB OTG adapter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  <a:t>USB host mode</a:t>
            </a:r>
          </a:p>
        </p:txBody>
      </p:sp>
      <p:sp>
        <p:nvSpPr>
          <p:cNvPr id="4" name="Rectangle 3"/>
          <p:cNvSpPr/>
          <p:nvPr/>
        </p:nvSpPr>
        <p:spPr>
          <a:xfrm>
            <a:off x="6715125" y="4307590"/>
            <a:ext cx="1419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NEED PHOTO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8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</a:spPr>
      <a:bodyPr anchor="ctr"/>
      <a:lstStyle>
        <a:defPPr algn="ctr">
          <a:lnSpc>
            <a:spcPct val="100000"/>
          </a:lnSpc>
          <a:defRPr sz="4400" b="0" strike="noStrike" spc="-1" dirty="0">
            <a:solidFill>
              <a:srgbClr val="000000"/>
            </a:solidFill>
            <a:uFill>
              <a:solidFill>
                <a:srgbClr val="FFFFFF"/>
              </a:solidFill>
            </a:uFill>
            <a:latin typeface="Calibri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787</TotalTime>
  <Words>483</Words>
  <Application>Microsoft Office PowerPoint</Application>
  <PresentationFormat>On-screen Show (4:3)</PresentationFormat>
  <Paragraphs>171</Paragraphs>
  <Slides>27</Slides>
  <Notes>27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DejaVu Sans</vt:lpstr>
      <vt:lpstr>Symbol</vt:lpstr>
      <vt:lpstr>Tahoma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we needed</vt:lpstr>
      <vt:lpstr>PowerPoint Presentation</vt:lpstr>
      <vt:lpstr>PowerPoint Presentation</vt:lpstr>
      <vt:lpstr>Drone and Phone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Overview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waffles</dc:creator>
  <cp:lastModifiedBy>Scott Efird</cp:lastModifiedBy>
  <cp:revision>151</cp:revision>
  <dcterms:created xsi:type="dcterms:W3CDTF">2016-04-05T00:29:39Z</dcterms:created>
  <dcterms:modified xsi:type="dcterms:W3CDTF">2016-04-29T18:58:37Z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22</vt:i4>
  </property>
</Properties>
</file>